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8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  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36913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讲述了非洲青年埃文斯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瓦东戈因煤油灯对学习和健康有害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而发明太阳能灯并改善村民生活的故事。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16869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746" y="1268760"/>
            <a:ext cx="10594920" cy="1340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Evans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Wadongo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from a village of Africa. He had to do homework by the light of a kerosene lamp. Evans’ eyes hurt and this made studying difficult. It was common in his village. Many children left school for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remained poor for the rest of their lives.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studying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difficult,Evans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an excellent student and went to a university. He continued to worry about the kerosene lamp. By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realized it was not just bad for school children but for the whole family.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cause illnesses such as coughs.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light can hurt people’s eyes.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lead to fires.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Lastly,kerosene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families have less money for food. It was difficult to come up with a different kind of lamp that was cheap and good for the environment. Yet Evans did not give up.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315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an idea. He could use a small solar light. Sunlight is free and solar power is good for the environment. Evans built his first solar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lamp, and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worked. He began to build more lamps and sent them to local families. An organization heard about this and provided money for him to build more solar lamps.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lamp only cost $20.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this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lot of money to many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villagers, who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earned around $34 a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week, so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Evans made sure he kept the cost down.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Evans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recycled materials.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Next, volunteers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built the lamps.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 people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many countries gave away money to his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team, so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lamps were usually free.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 of people had safe light.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Julia, a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of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three, said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“Thanks to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Evans,my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have light to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read, and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my own light to cook.” The solar lamps made a big difference.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“Evans’ eyes hurt and this made studying difficult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Many children left school for this reason”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可知，许多孩子因为视力问题而辍学。因此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“this”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指代前文提到的眼睛受伤问题。故选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0147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418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1 refer to?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Leaving school.	B. Doing homework.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Having eye problems.	D. Having a bright idea.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8742" y="1529306"/>
            <a:ext cx="3292932" cy="40348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3306" y="15260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42300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“First,it can cause illnesses such as coughs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Also,the light can hurt people’s eyes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Besides,it can lead to fires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Lastly,kerosene is expensive,so families have less money for food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可知，第二段提出了关于煤油灯的四个问题：导致咳嗽等疾病、伤害眼睛、引发火灾、煤油昂贵。故选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6190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problems about kerosene lamps are mentioned according to Paragraph 2?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6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5.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4.	D. 3.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306" y="13321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963083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事件排序题。通读全文可知，文章是按照事情发展的顺序描写的。根据第一段中的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“Evans’ eyes hurt and this made studying difficult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，第二段中的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“Evans was an excellent student and went to a university”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，第三段中的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“Evans built his first solar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lamp,and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 worked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和第四段中的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“Evans used recycled materials”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可知，正确的顺序为煤油灯伤害埃文斯的眼睛，之后埃文斯考上大学，然后埃文斯发明第一盏太阳能灯，最后埃文斯利用可回收材料制作太阳能灯，即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c-a-b-d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Put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following information into correct order.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556069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Evans went to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university.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His first solar lamp was invented.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556069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Kerosene lamps hurt Evans’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eyes.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Recycled materials were used in the lamps.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98850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c-a-b-d	B. d-b-a-c	C. a-c-d-b	D. a-c-b-d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9411" y="890058"/>
            <a:ext cx="2811227" cy="35999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3306" y="8620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3228" y="34009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could use a small solar light”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began to build more lamps and sent them to local families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可知，埃文斯创造了太阳能灯，并把灯给当地家庭使用。由此推知，他既有爱心又有创造力。故选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3228" y="1726172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9082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Evans like according to the passage?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Polite and humorous.	B. Quiet and honest.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Friendly and shy.	D. Loving and creative.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8342" y="1875411"/>
            <a:ext cx="3734122" cy="40908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5680" y="184211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3269</Words>
  <Application>WPS 演示</Application>
  <PresentationFormat>自定义</PresentationFormat>
  <Paragraphs>46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463</cp:revision>
  <dcterms:created xsi:type="dcterms:W3CDTF">2020-11-06T05:24:00Z</dcterms:created>
  <dcterms:modified xsi:type="dcterms:W3CDTF">2025-09-18T06:09:49Z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